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67" r:id="rId3"/>
    <p:sldId id="261" r:id="rId4"/>
    <p:sldId id="260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79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88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44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71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50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85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04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428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7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3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28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51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67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29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42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28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50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AE991-67EB-4868-8A0E-2E5BDB4B6EBE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62819-B2EA-41BC-96BD-00D5797C4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11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1472F-830E-4473-B805-20522280C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Besluithouders van dieren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464760-B155-4FA8-9E93-5B65FBF7B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Scheiden van dieren</a:t>
            </a:r>
          </a:p>
        </p:txBody>
      </p:sp>
    </p:spTree>
    <p:extLst>
      <p:ext uri="{BB962C8B-B14F-4D97-AF65-F5344CB8AC3E}">
        <p14:creationId xmlns:p14="http://schemas.microsoft.com/office/powerpoint/2010/main" val="230219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97FB3-2A4E-42F7-A56B-6E85D101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225A60-6AA4-45D4-904E-5AFCC62C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Volgens de BHVD…</a:t>
            </a:r>
          </a:p>
          <a:p>
            <a:r>
              <a:rPr lang="nl-NL" dirty="0"/>
              <a:t>Permanente inrichting voor levende wilde dieren</a:t>
            </a:r>
          </a:p>
          <a:p>
            <a:r>
              <a:rPr lang="nl-NL" dirty="0"/>
              <a:t>7 dagen in de week</a:t>
            </a:r>
          </a:p>
          <a:p>
            <a:r>
              <a:rPr lang="nl-NL" dirty="0"/>
              <a:t>Uitzondering circussen en dierenwinkels</a:t>
            </a:r>
          </a:p>
          <a:p>
            <a:r>
              <a:rPr lang="nl-NL" dirty="0"/>
              <a:t>Vergunning</a:t>
            </a:r>
          </a:p>
        </p:txBody>
      </p:sp>
    </p:spTree>
    <p:extLst>
      <p:ext uri="{BB962C8B-B14F-4D97-AF65-F5344CB8AC3E}">
        <p14:creationId xmlns:p14="http://schemas.microsoft.com/office/powerpoint/2010/main" val="19027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4BCAD-697C-4336-B0B1-74C7B462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in NL van dierentuinen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482C12-921C-468A-AC70-57EFCFA9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publiek, vermaak</a:t>
            </a:r>
          </a:p>
          <a:p>
            <a:r>
              <a:rPr lang="nl-NL" dirty="0"/>
              <a:t>In stand houden van diersoorten: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Onderzoek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Fokprogamma’s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Bewustwording voor publiek van soorten bescherming &amp; behoud biodiversiteit (Gezondheid v.d. wereld, natuur)</a:t>
            </a:r>
          </a:p>
        </p:txBody>
      </p:sp>
    </p:spTree>
    <p:extLst>
      <p:ext uri="{BB962C8B-B14F-4D97-AF65-F5344CB8AC3E}">
        <p14:creationId xmlns:p14="http://schemas.microsoft.com/office/powerpoint/2010/main" val="276509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EA361-2C3A-4EDF-AEAF-FEB827D2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dierentuin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C37BE-23DE-4160-B9FE-41186BD39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Minder dan 10 diersoorten m.u.v. bedreigde diersoorten (artikel 4 &amp; 5 van Flora- en faunawet)</a:t>
            </a:r>
          </a:p>
          <a:p>
            <a:r>
              <a:rPr lang="nl-NL" dirty="0"/>
              <a:t>Tijdelijk opgevangen worden voor verzorging</a:t>
            </a:r>
          </a:p>
          <a:p>
            <a:r>
              <a:rPr lang="nl-NL" dirty="0"/>
              <a:t>Dieren worden niet tentoongesteld aan publiek</a:t>
            </a:r>
          </a:p>
          <a:p>
            <a:r>
              <a:rPr lang="nl-NL" dirty="0"/>
              <a:t>Dieren worden max 12 maand verzorgt en na 12 maand vrijgelaten of verplaatst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27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48302-70BE-4BD6-881D-5B59CABF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Scheiden van dieren</a:t>
            </a:r>
          </a:p>
        </p:txBody>
      </p:sp>
      <p:pic>
        <p:nvPicPr>
          <p:cNvPr id="1026" name="Picture 2" descr="Afbeeldingsresultaat voor scheiden van dieren">
            <a:extLst>
              <a:ext uri="{FF2B5EF4-FFF2-40B4-BE49-F238E27FC236}">
                <a16:creationId xmlns:a16="http://schemas.microsoft.com/office/drawing/2014/main" id="{97F1900D-5211-4181-A5AF-41A917A2F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95098"/>
            <a:ext cx="8391939" cy="31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2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15CF3-5264-4AB1-ACC8-C2F93B7D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zegt de 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77FC97-28A1-418B-A849-26F3A40B1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Volgens de wet mogen jonen niet te vroeg worden weggehaald bij het ouder dier, dit omdat het hun gezondheid en welzijn kan schaden.</a:t>
            </a:r>
          </a:p>
        </p:txBody>
      </p:sp>
      <p:pic>
        <p:nvPicPr>
          <p:cNvPr id="2050" name="Picture 2" descr="Afbeeldingsresultaat voor scheiden van dieren">
            <a:extLst>
              <a:ext uri="{FF2B5EF4-FFF2-40B4-BE49-F238E27FC236}">
                <a16:creationId xmlns:a16="http://schemas.microsoft.com/office/drawing/2014/main" id="{C799C739-A215-4E16-AEFA-D1109D41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18" y="3429000"/>
            <a:ext cx="4289875" cy="28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703C2-C896-4972-9DB0-7A79747C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20DFD4-3C20-490F-BFB1-45B1AAF4C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Honden</a:t>
            </a:r>
          </a:p>
          <a:p>
            <a:r>
              <a:rPr lang="nl-NL" dirty="0"/>
              <a:t>Katten</a:t>
            </a:r>
          </a:p>
          <a:p>
            <a:r>
              <a:rPr lang="nl-NL" dirty="0"/>
              <a:t>Konijnen</a:t>
            </a:r>
          </a:p>
          <a:p>
            <a:r>
              <a:rPr lang="nl-NL" dirty="0"/>
              <a:t>Papegaaiachtige</a:t>
            </a:r>
          </a:p>
          <a:p>
            <a:r>
              <a:rPr lang="nl-NL" dirty="0"/>
              <a:t>Varkens</a:t>
            </a:r>
          </a:p>
          <a:p>
            <a:r>
              <a:rPr lang="nl-NL" dirty="0"/>
              <a:t>Apen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Afbeeldingsresultaat voor honden en katten">
            <a:extLst>
              <a:ext uri="{FF2B5EF4-FFF2-40B4-BE49-F238E27FC236}">
                <a16:creationId xmlns:a16="http://schemas.microsoft.com/office/drawing/2014/main" id="{21C5B41D-CE8D-4ECE-9CE0-1C46D96F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14690"/>
            <a:ext cx="4353339" cy="29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0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9A7C6-5A0B-4B5B-9590-26EF4AF7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mag niet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B39BEA-E6BF-46DD-85BD-253647C9E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mag niet…..</a:t>
            </a:r>
          </a:p>
          <a:p>
            <a:r>
              <a:rPr lang="nl-NL" dirty="0"/>
              <a:t>Dieren te jong bij hun moeder weg halen,</a:t>
            </a:r>
            <a:br>
              <a:rPr lang="nl-NL" dirty="0"/>
            </a:br>
            <a:r>
              <a:rPr lang="nl-NL" dirty="0"/>
              <a:t>Dit kan zorgen voor gezondheid en welzijn klachten.</a:t>
            </a:r>
          </a:p>
          <a:p>
            <a:r>
              <a:rPr lang="nl-NL" dirty="0"/>
              <a:t>Hoofdregel voor vogels:</a:t>
            </a:r>
            <a:br>
              <a:rPr lang="nl-NL" dirty="0"/>
            </a:br>
            <a:r>
              <a:rPr lang="nl-NL" dirty="0"/>
              <a:t>je mag ze pas scheiden als het jong instaat is om zelfstandig te eten,</a:t>
            </a:r>
            <a:br>
              <a:rPr lang="nl-NL" dirty="0"/>
            </a:br>
            <a:r>
              <a:rPr lang="nl-NL" dirty="0"/>
              <a:t>dit verschilt per vogelsoort.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95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CF7B1-724C-4CC9-B85E-C368A9F6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mag wel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CE06FE-24B6-4FDB-B323-9F4B2726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mag wel…..</a:t>
            </a:r>
          </a:p>
          <a:p>
            <a:r>
              <a:rPr lang="nl-NL" dirty="0"/>
              <a:t>Jongen eerder van hun moeder scheiden als dit in het belang is van het jong of ouder.</a:t>
            </a:r>
            <a:br>
              <a:rPr lang="nl-NL" dirty="0"/>
            </a:br>
            <a:r>
              <a:rPr lang="nl-NL" dirty="0"/>
              <a:t>(Verstoting, agressie of ziekte)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560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1D76E-8BCD-4906-BDED-A1C66D98C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57D5D9-13E8-4787-88BB-EF668164F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119396"/>
            <a:ext cx="10820400" cy="4024125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honden: 7 weken</a:t>
            </a:r>
          </a:p>
          <a:p>
            <a:r>
              <a:rPr lang="nl-NL" dirty="0"/>
              <a:t>katten: 7 weken</a:t>
            </a:r>
          </a:p>
          <a:p>
            <a:r>
              <a:rPr lang="nl-NL" dirty="0"/>
              <a:t>konijnen: 6 weken</a:t>
            </a:r>
          </a:p>
          <a:p>
            <a:r>
              <a:rPr lang="nl-NL" dirty="0"/>
              <a:t>varkens: 28 dagen</a:t>
            </a:r>
          </a:p>
          <a:p>
            <a:r>
              <a:rPr lang="nl-NL" dirty="0"/>
              <a:t>chimpansees: 4 jaar</a:t>
            </a:r>
          </a:p>
          <a:p>
            <a:r>
              <a:rPr lang="nl-NL" dirty="0"/>
              <a:t>resusapen: 2 jaar</a:t>
            </a:r>
          </a:p>
          <a:p>
            <a:r>
              <a:rPr lang="nl-NL" dirty="0" err="1"/>
              <a:t>beermakaken</a:t>
            </a:r>
            <a:r>
              <a:rPr lang="nl-NL" dirty="0"/>
              <a:t>: 2 jaar</a:t>
            </a:r>
          </a:p>
          <a:p>
            <a:r>
              <a:rPr lang="nl-NL" dirty="0" err="1"/>
              <a:t>java</a:t>
            </a:r>
            <a:r>
              <a:rPr lang="nl-NL" dirty="0"/>
              <a:t>-apen: 2 jaar</a:t>
            </a:r>
          </a:p>
          <a:p>
            <a:r>
              <a:rPr lang="nl-NL" dirty="0" err="1"/>
              <a:t>marmosets</a:t>
            </a:r>
            <a:r>
              <a:rPr lang="nl-NL" dirty="0"/>
              <a:t>: 1 jaar</a:t>
            </a:r>
          </a:p>
          <a:p>
            <a:r>
              <a:rPr lang="nl-NL" dirty="0" err="1"/>
              <a:t>doeroecoeli's</a:t>
            </a:r>
            <a:r>
              <a:rPr lang="nl-NL" dirty="0"/>
              <a:t>: 1,5 jaar</a:t>
            </a:r>
          </a:p>
          <a:p>
            <a:r>
              <a:rPr lang="nl-NL" dirty="0"/>
              <a:t>doodshoofdapen: 9 maanden</a:t>
            </a:r>
          </a:p>
          <a:p>
            <a:r>
              <a:rPr lang="nl-NL" dirty="0" err="1"/>
              <a:t>papegaaiachtigen</a:t>
            </a:r>
            <a:r>
              <a:rPr lang="nl-NL" dirty="0"/>
              <a:t>: de leeftijd verschilt per soort</a:t>
            </a:r>
          </a:p>
          <a:p>
            <a:endParaRPr lang="nl-NL" dirty="0"/>
          </a:p>
        </p:txBody>
      </p:sp>
      <p:pic>
        <p:nvPicPr>
          <p:cNvPr id="4100" name="Picture 4" descr="Afbeeldingsresultaat voor konijnen">
            <a:extLst>
              <a:ext uri="{FF2B5EF4-FFF2-40B4-BE49-F238E27FC236}">
                <a16:creationId xmlns:a16="http://schemas.microsoft.com/office/drawing/2014/main" id="{9237FC80-42D1-4BAA-BCB6-76AE2449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09" y="2246245"/>
            <a:ext cx="64579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4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96035-9ECA-436D-AAD8-16F6E6BB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Dierentuin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7985E-4A3F-4433-A02F-7EF219F4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spreek je van/wanneer is het een dierentuin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28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EFB09-7CB2-4CDD-8E8D-B7A5198B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Vergunning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D54B6B-0B72-4C0A-A902-82B6D975F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Hebben een vergunning nodig</a:t>
            </a:r>
          </a:p>
          <a:p>
            <a:r>
              <a:rPr lang="nl-NL" dirty="0"/>
              <a:t>Voldoen aan eisen van BHVD: verblijven, verzorging, registratie, werkwijze</a:t>
            </a:r>
          </a:p>
          <a:p>
            <a:r>
              <a:rPr lang="nl-NL" dirty="0"/>
              <a:t>Wijzigingen = aanpassen</a:t>
            </a:r>
          </a:p>
        </p:txBody>
      </p:sp>
    </p:spTree>
    <p:extLst>
      <p:ext uri="{BB962C8B-B14F-4D97-AF65-F5344CB8AC3E}">
        <p14:creationId xmlns:p14="http://schemas.microsoft.com/office/powerpoint/2010/main" val="794735287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19</TotalTime>
  <Words>277</Words>
  <Application>Microsoft Office PowerPoint</Application>
  <PresentationFormat>Breedbeeld</PresentationFormat>
  <Paragraphs>56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Condensspoor</vt:lpstr>
      <vt:lpstr>Besluithouders van dieren</vt:lpstr>
      <vt:lpstr>Scheiden van dieren</vt:lpstr>
      <vt:lpstr>Wat zegt de wet</vt:lpstr>
      <vt:lpstr>Voor wie?</vt:lpstr>
      <vt:lpstr>Wat mag niet</vt:lpstr>
      <vt:lpstr>Wat mag wel</vt:lpstr>
      <vt:lpstr>Leeftijden</vt:lpstr>
      <vt:lpstr>Dierentuin</vt:lpstr>
      <vt:lpstr>Vergunning</vt:lpstr>
      <vt:lpstr>Definitie</vt:lpstr>
      <vt:lpstr>Doel in NL van dierentuinen</vt:lpstr>
      <vt:lpstr>Geen dierentuin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Besluithouders van dieren</dc:title>
  <dc:creator>Julia Beijerink</dc:creator>
  <cp:lastModifiedBy>Julia Beijerink</cp:lastModifiedBy>
  <cp:revision>4</cp:revision>
  <dcterms:created xsi:type="dcterms:W3CDTF">2018-05-28T13:03:53Z</dcterms:created>
  <dcterms:modified xsi:type="dcterms:W3CDTF">2018-06-04T10:01:10Z</dcterms:modified>
</cp:coreProperties>
</file>